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4" r:id="rId3"/>
    <p:sldId id="265" r:id="rId4"/>
    <p:sldId id="258" r:id="rId5"/>
    <p:sldId id="267" r:id="rId6"/>
    <p:sldId id="262" r:id="rId7"/>
    <p:sldId id="259" r:id="rId8"/>
    <p:sldId id="260" r:id="rId9"/>
    <p:sldId id="268" r:id="rId10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04974-5C56-D34F-BE4A-BCB6B92B597F}" v="33" dt="2021-12-13T08:29:05.351"/>
    <p1510:client id="{33E90B3A-71A8-9CA8-428B-BF999331A2E8}" v="340" dt="2021-12-12T09:57:20.605"/>
    <p1510:client id="{B400CEFD-3428-13DF-6B80-A6CEFE5473D6}" v="106" dt="2021-12-12T09:46:26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3"/>
  </p:normalViewPr>
  <p:slideViewPr>
    <p:cSldViewPr snapToGrid="0">
      <p:cViewPr varScale="1">
        <p:scale>
          <a:sx n="169" d="100"/>
          <a:sy n="169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8E4908A-3F30-4CAE-B9DE-A5D9DDD0E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ACC2FF-5CFB-4097-BB34-B3809FD54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33053-BCF8-44FB-8DC2-A20D6091762F}" type="datetime1">
              <a:rPr lang="de-DE" smtClean="0"/>
              <a:t>27.12.21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B65F2-E4BD-485E-9DC4-5D27012410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A656A3-F155-4A14-8686-70168D1CBE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59DAF-6CC5-448A-A57D-CE6A8D15E9E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7353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3E468-DA4E-49D3-B415-CA8AD094E87A}" type="datetime1">
              <a:rPr lang="de-DE" smtClean="0"/>
              <a:pPr/>
              <a:t>27.12.21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ADFCD-D19B-49F4-BBF2-5EFB16DB1AFE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22141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ADFCD-D19B-49F4-BBF2-5EFB16DB1AF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68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12/27/21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50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7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8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12/27/21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3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12/27/21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2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12/27/21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12/27/21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07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12/27/21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5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2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12/27/21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6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12/27/21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79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77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02" r:id="rId5"/>
    <p:sldLayoutId id="2147483707" r:id="rId6"/>
    <p:sldLayoutId id="2147483703" r:id="rId7"/>
    <p:sldLayoutId id="2147483704" r:id="rId8"/>
    <p:sldLayoutId id="2147483705" r:id="rId9"/>
    <p:sldLayoutId id="2147483706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colab.research.google.com/drive/17eTdESZ6hC2YcD92mrazYgOS9envwmr_?usp=sharin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unyanz/pytorch-CycleGAN-and-pix2pix" TargetMode="External"/><Relationship Id="rId5" Type="http://schemas.openxmlformats.org/officeDocument/2006/relationships/hyperlink" Target="https://github.com/dvschultz/dataset-tools" TargetMode="External"/><Relationship Id="rId4" Type="http://schemas.openxmlformats.org/officeDocument/2006/relationships/hyperlink" Target="http://stereo.jpn.org/jpn/stphmkr/google/colabe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3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6" name="Grafik 27" descr="Ein Bild, das draußen, Sonnenuntergang, Himmel, Sonne enthält.&#10;&#10;Beschreibung automatisch generiert.">
            <a:extLst>
              <a:ext uri="{FF2B5EF4-FFF2-40B4-BE49-F238E27FC236}">
                <a16:creationId xmlns:a16="http://schemas.microsoft.com/office/drawing/2014/main" id="{D9BC084C-F205-4F54-9385-AAF33743C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7" r="12990" b="-103"/>
          <a:stretch/>
        </p:blipFill>
        <p:spPr>
          <a:xfrm>
            <a:off x="-58057" y="-70339"/>
            <a:ext cx="12393327" cy="6993529"/>
          </a:xfrm>
          <a:prstGeom prst="rect">
            <a:avLst/>
          </a:prstGeom>
        </p:spPr>
      </p:pic>
      <p:sp>
        <p:nvSpPr>
          <p:cNvPr id="92" name="Freeform: Shape 37">
            <a:extLst>
              <a:ext uri="{FF2B5EF4-FFF2-40B4-BE49-F238E27FC236}">
                <a16:creationId xmlns:a16="http://schemas.microsoft.com/office/drawing/2014/main" id="{228A581D-1BC9-4759-AB42-F7685630E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260035"/>
            <a:ext cx="5959692" cy="3597965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3" name="Freeform: Shape 39">
            <a:extLst>
              <a:ext uri="{FF2B5EF4-FFF2-40B4-BE49-F238E27FC236}">
                <a16:creationId xmlns:a16="http://schemas.microsoft.com/office/drawing/2014/main" id="{87CE1C1F-C9E2-4C83-BA54-D7BC5D521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" y="3406833"/>
            <a:ext cx="5724034" cy="3451167"/>
          </a:xfrm>
          <a:custGeom>
            <a:avLst/>
            <a:gdLst>
              <a:gd name="connsiteX0" fmla="*/ 2808622 w 5724034"/>
              <a:gd name="connsiteY0" fmla="*/ 207 h 3451167"/>
              <a:gd name="connsiteX1" fmla="*/ 4400004 w 5724034"/>
              <a:gd name="connsiteY1" fmla="*/ 607462 h 3451167"/>
              <a:gd name="connsiteX2" fmla="*/ 4745277 w 5724034"/>
              <a:gd name="connsiteY2" fmla="*/ 837612 h 3451167"/>
              <a:gd name="connsiteX3" fmla="*/ 5584627 w 5724034"/>
              <a:gd name="connsiteY3" fmla="*/ 1665805 h 3451167"/>
              <a:gd name="connsiteX4" fmla="*/ 5682689 w 5724034"/>
              <a:gd name="connsiteY4" fmla="*/ 1947596 h 3451167"/>
              <a:gd name="connsiteX5" fmla="*/ 5724034 w 5724034"/>
              <a:gd name="connsiteY5" fmla="*/ 2133764 h 3451167"/>
              <a:gd name="connsiteX6" fmla="*/ 5724034 w 5724034"/>
              <a:gd name="connsiteY6" fmla="*/ 3254784 h 3451167"/>
              <a:gd name="connsiteX7" fmla="*/ 5682668 w 5724034"/>
              <a:gd name="connsiteY7" fmla="*/ 3451167 h 3451167"/>
              <a:gd name="connsiteX8" fmla="*/ 3398 w 5724034"/>
              <a:gd name="connsiteY8" fmla="*/ 3451167 h 3451167"/>
              <a:gd name="connsiteX9" fmla="*/ 0 w 5724034"/>
              <a:gd name="connsiteY9" fmla="*/ 3332475 h 3451167"/>
              <a:gd name="connsiteX10" fmla="*/ 51930 w 5724034"/>
              <a:gd name="connsiteY10" fmla="*/ 2960389 h 3451167"/>
              <a:gd name="connsiteX11" fmla="*/ 562146 w 5724034"/>
              <a:gd name="connsiteY11" fmla="*/ 1816544 h 3451167"/>
              <a:gd name="connsiteX12" fmla="*/ 683754 w 5724034"/>
              <a:gd name="connsiteY12" fmla="*/ 1587775 h 3451167"/>
              <a:gd name="connsiteX13" fmla="*/ 1883792 w 5724034"/>
              <a:gd name="connsiteY13" fmla="*/ 191878 h 3451167"/>
              <a:gd name="connsiteX14" fmla="*/ 2808622 w 5724034"/>
              <a:gd name="connsiteY14" fmla="*/ 207 h 345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7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7"/>
                </a:lnTo>
                <a:lnTo>
                  <a:pt x="3398" y="3451167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4" name="Freeform: Shape 41">
            <a:extLst>
              <a:ext uri="{FF2B5EF4-FFF2-40B4-BE49-F238E27FC236}">
                <a16:creationId xmlns:a16="http://schemas.microsoft.com/office/drawing/2014/main" id="{831C0CFE-AC9D-4032-8A9F-36B1BA171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38" y="3568843"/>
            <a:ext cx="5185263" cy="3289157"/>
          </a:xfrm>
          <a:custGeom>
            <a:avLst/>
            <a:gdLst>
              <a:gd name="connsiteX0" fmla="*/ 2789606 w 5185263"/>
              <a:gd name="connsiteY0" fmla="*/ 547 h 3289157"/>
              <a:gd name="connsiteX1" fmla="*/ 3615203 w 5185263"/>
              <a:gd name="connsiteY1" fmla="*/ 212024 h 3289157"/>
              <a:gd name="connsiteX2" fmla="*/ 4640523 w 5185263"/>
              <a:gd name="connsiteY2" fmla="*/ 1554014 h 3289157"/>
              <a:gd name="connsiteX3" fmla="*/ 4740928 w 5185263"/>
              <a:gd name="connsiteY3" fmla="*/ 1771262 h 3289157"/>
              <a:gd name="connsiteX4" fmla="*/ 5154813 w 5185263"/>
              <a:gd name="connsiteY4" fmla="*/ 2853998 h 3289157"/>
              <a:gd name="connsiteX5" fmla="*/ 5185263 w 5185263"/>
              <a:gd name="connsiteY5" fmla="*/ 3088987 h 3289157"/>
              <a:gd name="connsiteX6" fmla="*/ 5179508 w 5185263"/>
              <a:gd name="connsiteY6" fmla="*/ 3289157 h 3289157"/>
              <a:gd name="connsiteX7" fmla="*/ 106551 w 5185263"/>
              <a:gd name="connsiteY7" fmla="*/ 3289157 h 3289157"/>
              <a:gd name="connsiteX8" fmla="*/ 64243 w 5185263"/>
              <a:gd name="connsiteY8" fmla="*/ 3124220 h 3289157"/>
              <a:gd name="connsiteX9" fmla="*/ 275 w 5185263"/>
              <a:gd name="connsiteY9" fmla="*/ 2548847 h 3289157"/>
              <a:gd name="connsiteX10" fmla="*/ 221692 w 5185263"/>
              <a:gd name="connsiteY10" fmla="*/ 1451188 h 3289157"/>
              <a:gd name="connsiteX11" fmla="*/ 1011126 w 5185263"/>
              <a:gd name="connsiteY11" fmla="*/ 710513 h 3289157"/>
              <a:gd name="connsiteX12" fmla="*/ 1331439 w 5185263"/>
              <a:gd name="connsiteY12" fmla="*/ 508693 h 3289157"/>
              <a:gd name="connsiteX13" fmla="*/ 2789606 w 5185263"/>
              <a:gd name="connsiteY13" fmla="*/ 547 h 328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85263" h="3289157">
                <a:moveTo>
                  <a:pt x="2789606" y="547"/>
                </a:moveTo>
                <a:cubicBezTo>
                  <a:pt x="3064091" y="7389"/>
                  <a:pt x="3335164" y="78419"/>
                  <a:pt x="3615203" y="212024"/>
                </a:cubicBezTo>
                <a:cubicBezTo>
                  <a:pt x="4105311" y="445850"/>
                  <a:pt x="4339344" y="895220"/>
                  <a:pt x="4640523" y="1554014"/>
                </a:cubicBezTo>
                <a:cubicBezTo>
                  <a:pt x="4674166" y="1627622"/>
                  <a:pt x="4708067" y="1700661"/>
                  <a:pt x="4740928" y="1771262"/>
                </a:cubicBezTo>
                <a:cubicBezTo>
                  <a:pt x="4918908" y="2154224"/>
                  <a:pt x="5086959" y="2515945"/>
                  <a:pt x="5154813" y="2853998"/>
                </a:cubicBezTo>
                <a:cubicBezTo>
                  <a:pt x="5171032" y="2934791"/>
                  <a:pt x="5181222" y="3012769"/>
                  <a:pt x="5185263" y="3088987"/>
                </a:cubicBezTo>
                <a:lnTo>
                  <a:pt x="5179508" y="3289157"/>
                </a:lnTo>
                <a:lnTo>
                  <a:pt x="106551" y="3289157"/>
                </a:lnTo>
                <a:lnTo>
                  <a:pt x="64243" y="3124220"/>
                </a:lnTo>
                <a:cubicBezTo>
                  <a:pt x="24356" y="2932449"/>
                  <a:pt x="2942" y="2740198"/>
                  <a:pt x="275" y="2548847"/>
                </a:cubicBezTo>
                <a:cubicBezTo>
                  <a:pt x="-5129" y="2157654"/>
                  <a:pt x="69311" y="1788324"/>
                  <a:pt x="221692" y="1451188"/>
                </a:cubicBezTo>
                <a:cubicBezTo>
                  <a:pt x="375157" y="1111655"/>
                  <a:pt x="586167" y="971279"/>
                  <a:pt x="1011126" y="710513"/>
                </a:cubicBezTo>
                <a:cubicBezTo>
                  <a:pt x="1113643" y="647635"/>
                  <a:pt x="1219676" y="582554"/>
                  <a:pt x="1331439" y="508693"/>
                </a:cubicBezTo>
                <a:cubicBezTo>
                  <a:pt x="1865178" y="156035"/>
                  <a:pt x="2332131" y="-10858"/>
                  <a:pt x="2789606" y="54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52121" y="3870285"/>
            <a:ext cx="3848430" cy="2186393"/>
          </a:xfrm>
        </p:spPr>
        <p:txBody>
          <a:bodyPr rtlCol="0" anchor="b">
            <a:normAutofit/>
          </a:bodyPr>
          <a:lstStyle/>
          <a:p>
            <a:r>
              <a:rPr lang="de-DE" sz="4000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Landscape </a:t>
            </a:r>
            <a:r>
              <a:rPr lang="de-DE" sz="4000" err="1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to</a:t>
            </a:r>
            <a:r>
              <a:rPr lang="de-DE" sz="4000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 Fantasy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2127" y="6056678"/>
            <a:ext cx="3848429" cy="678633"/>
          </a:xfrm>
        </p:spPr>
        <p:txBody>
          <a:bodyPr rtlCol="0" anchor="t">
            <a:normAutofit/>
          </a:bodyPr>
          <a:lstStyle/>
          <a:p>
            <a:r>
              <a:rPr lang="de-DE" sz="1800">
                <a:solidFill>
                  <a:schemeClr val="tx1">
                    <a:lumMod val="75000"/>
                    <a:lumOff val="25000"/>
                  </a:schemeClr>
                </a:solidFill>
                <a:ea typeface="Meiryo"/>
              </a:rPr>
              <a:t>Nikita, Nicole</a:t>
            </a:r>
            <a:endParaRPr lang="de-DE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F9E64C-DE57-492B-A0C1-09E3E982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>
                <a:ea typeface="Meiryo"/>
              </a:rPr>
              <a:t>Ideation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C1F4F1A-CD62-4E24-9603-2E816430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56" y="781093"/>
            <a:ext cx="4695387" cy="2630235"/>
          </a:xfrm>
          <a:prstGeom prst="rect">
            <a:avLst/>
          </a:prstGeom>
        </p:spPr>
      </p:pic>
      <p:pic>
        <p:nvPicPr>
          <p:cNvPr id="3" name="Grafik 4" descr="Ein Bild, das Text, Screenshot, Galerie enthält.&#10;&#10;Beschreibung automatisch generiert.">
            <a:extLst>
              <a:ext uri="{FF2B5EF4-FFF2-40B4-BE49-F238E27FC236}">
                <a16:creationId xmlns:a16="http://schemas.microsoft.com/office/drawing/2014/main" id="{7BBBE426-FEEE-4F61-8AF2-01700BDE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92" y="3518268"/>
            <a:ext cx="3690222" cy="2640375"/>
          </a:xfrm>
          <a:prstGeom prst="rect">
            <a:avLst/>
          </a:prstGeom>
        </p:spPr>
      </p:pic>
      <p:sp>
        <p:nvSpPr>
          <p:cNvPr id="73" name="Content Placeholder 72">
            <a:extLst>
              <a:ext uri="{FF2B5EF4-FFF2-40B4-BE49-F238E27FC236}">
                <a16:creationId xmlns:a16="http://schemas.microsoft.com/office/drawing/2014/main" id="{F78B352A-DA94-4089-81C0-DF597294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369" y="3220279"/>
            <a:ext cx="4047238" cy="2385392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Generate Pictures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(Scott Eaton)</a:t>
            </a:r>
            <a:endParaRPr lang="de-DE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Pix2pix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Meiryo"/>
              </a:rPr>
              <a:t>City Skyline </a:t>
            </a:r>
          </a:p>
        </p:txBody>
      </p:sp>
    </p:spTree>
    <p:extLst>
      <p:ext uri="{BB962C8B-B14F-4D97-AF65-F5344CB8AC3E}">
        <p14:creationId xmlns:p14="http://schemas.microsoft.com/office/powerpoint/2010/main" val="48525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51B0D1-A85F-400C-8BC1-B2F4C16A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Meiryo"/>
              </a:rPr>
              <a:t>Pictures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19067A29-BEC8-432A-A6F5-9548411AE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111" y="2384847"/>
            <a:ext cx="3452887" cy="3651504"/>
          </a:xfrm>
        </p:spPr>
      </p:pic>
      <p:pic>
        <p:nvPicPr>
          <p:cNvPr id="5" name="Grafik 5" descr="Ein Bild, das Text, verschieden, alt enthält.&#10;&#10;Beschreibung automatisch generiert.">
            <a:extLst>
              <a:ext uri="{FF2B5EF4-FFF2-40B4-BE49-F238E27FC236}">
                <a16:creationId xmlns:a16="http://schemas.microsoft.com/office/drawing/2014/main" id="{EF6D4D35-7C1D-4184-A7D7-E13AF4EB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86" y="2385833"/>
            <a:ext cx="5798457" cy="36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20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C4CE3C4-3600-4353-9FE1-B32D06BEF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3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F9E64C-DE57-492B-A0C1-09E3E982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85645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>
                <a:ea typeface="Meiryo"/>
              </a:rPr>
              <a:t>Google Photos</a:t>
            </a:r>
            <a:endParaRPr lang="en-US"/>
          </a:p>
        </p:txBody>
      </p:sp>
      <p:sp>
        <p:nvSpPr>
          <p:cNvPr id="123" name="Content Placeholder 122">
            <a:extLst>
              <a:ext uri="{FF2B5EF4-FFF2-40B4-BE49-F238E27FC236}">
                <a16:creationId xmlns:a16="http://schemas.microsoft.com/office/drawing/2014/main" id="{3F4D58D9-CCE1-433A-A600-109D7B828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96964" cy="365125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Google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DeviantArt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Pinterest</a:t>
            </a:r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3B95D294-9B5B-4E8F-9809-A06467FD9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" b="5964"/>
          <a:stretch/>
        </p:blipFill>
        <p:spPr>
          <a:xfrm>
            <a:off x="8586310" y="1542214"/>
            <a:ext cx="2988679" cy="41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F9E64C-DE57-492B-A0C1-09E3E982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2045334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>
                <a:ea typeface="Meiryo"/>
              </a:rPr>
              <a:t>Implementation</a:t>
            </a:r>
          </a:p>
        </p:txBody>
      </p:sp>
      <p:pic>
        <p:nvPicPr>
          <p:cNvPr id="5" name="Picture 4" descr="A picture containing clouds, day&#10;&#10;Description automatically generated">
            <a:extLst>
              <a:ext uri="{FF2B5EF4-FFF2-40B4-BE49-F238E27FC236}">
                <a16:creationId xmlns:a16="http://schemas.microsoft.com/office/drawing/2014/main" id="{1FCA8EE9-2B8F-6A47-BFB2-69EBD9CB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01" y="965200"/>
            <a:ext cx="4605866" cy="2302933"/>
          </a:xfrm>
          <a:prstGeom prst="rect">
            <a:avLst/>
          </a:prstGeom>
        </p:spPr>
      </p:pic>
      <p:pic>
        <p:nvPicPr>
          <p:cNvPr id="3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55B858A3-3236-4526-91EA-83076328B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01" y="3429000"/>
            <a:ext cx="4608931" cy="2477300"/>
          </a:xfrm>
          <a:prstGeom prst="rect">
            <a:avLst/>
          </a:prstGeom>
        </p:spPr>
      </p:pic>
      <p:sp>
        <p:nvSpPr>
          <p:cNvPr id="73" name="Content Placeholder 72">
            <a:extLst>
              <a:ext uri="{FF2B5EF4-FFF2-40B4-BE49-F238E27FC236}">
                <a16:creationId xmlns:a16="http://schemas.microsoft.com/office/drawing/2014/main" id="{F78B352A-DA94-4089-81C0-DF597294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369" y="3220279"/>
            <a:ext cx="3996098" cy="2385392"/>
          </a:xfrm>
        </p:spPr>
        <p:txBody>
          <a:bodyPr vert="horz" lIns="109728" tIns="109728" rIns="109728" bIns="91440" rtlCol="0">
            <a:normAutofit lnSpcReduction="10000"/>
          </a:bodyPr>
          <a:lstStyle/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Notebook for </a:t>
            </a:r>
            <a:r>
              <a:rPr lang="en-US">
                <a:ea typeface="+mn-lt"/>
                <a:cs typeface="+mn-lt"/>
                <a:hlinkClick r:id="rId4"/>
              </a:rPr>
              <a:t>Depth Map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Clean Dataset (Tools from </a:t>
            </a:r>
            <a:r>
              <a:rPr lang="en-US">
                <a:ea typeface="+mn-lt"/>
                <a:cs typeface="+mn-lt"/>
                <a:hlinkClick r:id="rId5"/>
              </a:rPr>
              <a:t>Derrick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Train </a:t>
            </a:r>
            <a:r>
              <a:rPr lang="en-US">
                <a:ea typeface="+mn-lt"/>
                <a:cs typeface="+mn-lt"/>
                <a:hlinkClick r:id="rId6"/>
              </a:rPr>
              <a:t>Pix2pix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  <a:hlinkClick r:id="rId7"/>
              </a:rPr>
              <a:t>Notebook</a:t>
            </a:r>
            <a:r>
              <a:rPr lang="en-US">
                <a:ea typeface="+mn-lt"/>
                <a:cs typeface="+mn-lt"/>
              </a:rPr>
              <a:t> to do it yourself</a:t>
            </a:r>
          </a:p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9949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4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49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5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53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4" name="Picture 14" descr="A picture containing mountain, outdoor, nature, rock&#10;&#10;Description automatically generated">
            <a:extLst>
              <a:ext uri="{FF2B5EF4-FFF2-40B4-BE49-F238E27FC236}">
                <a16:creationId xmlns:a16="http://schemas.microsoft.com/office/drawing/2014/main" id="{6F375DAE-F103-4762-B71A-C1D74EA7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35" y="3832995"/>
            <a:ext cx="2438400" cy="2438400"/>
          </a:xfrm>
          <a:prstGeom prst="rect">
            <a:avLst/>
          </a:prstGeom>
        </p:spPr>
      </p:pic>
      <p:pic>
        <p:nvPicPr>
          <p:cNvPr id="15" name="Picture 15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AD4DABFE-07B0-4F8F-9E12-3D0B71171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04" y="3832995"/>
            <a:ext cx="2438400" cy="2438400"/>
          </a:xfrm>
          <a:prstGeom prst="rect">
            <a:avLst/>
          </a:prstGeom>
        </p:spPr>
      </p:pic>
      <p:pic>
        <p:nvPicPr>
          <p:cNvPr id="16" name="Picture 16" descr="A picture containing blur&#10;&#10;Description automatically generated">
            <a:extLst>
              <a:ext uri="{FF2B5EF4-FFF2-40B4-BE49-F238E27FC236}">
                <a16:creationId xmlns:a16="http://schemas.microsoft.com/office/drawing/2014/main" id="{28E23EFF-67C0-43CD-8C34-B57AF517A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98" y="3832995"/>
            <a:ext cx="2438400" cy="2438400"/>
          </a:xfrm>
          <a:prstGeom prst="rect">
            <a:avLst/>
          </a:prstGeom>
        </p:spPr>
      </p:pic>
      <p:pic>
        <p:nvPicPr>
          <p:cNvPr id="17" name="Picture 17" descr="A picture containing snow, mountain, outdoor, sky&#10;&#10;Description automatically generated">
            <a:extLst>
              <a:ext uri="{FF2B5EF4-FFF2-40B4-BE49-F238E27FC236}">
                <a16:creationId xmlns:a16="http://schemas.microsoft.com/office/drawing/2014/main" id="{2142CF3B-27DD-4E14-B85A-EB6212E78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1" y="3832995"/>
            <a:ext cx="2438400" cy="2438400"/>
          </a:xfrm>
          <a:prstGeom prst="rect">
            <a:avLst/>
          </a:prstGeom>
        </p:spPr>
      </p:pic>
      <p:pic>
        <p:nvPicPr>
          <p:cNvPr id="18" name="Picture 18" descr="A picture containing outdoor, mountain, nature, spring&#10;&#10;Description automatically generated">
            <a:extLst>
              <a:ext uri="{FF2B5EF4-FFF2-40B4-BE49-F238E27FC236}">
                <a16:creationId xmlns:a16="http://schemas.microsoft.com/office/drawing/2014/main" id="{32513874-2CA2-4D32-88D6-323EF04C9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634" y="1001421"/>
            <a:ext cx="2438400" cy="2438400"/>
          </a:xfrm>
          <a:prstGeom prst="rect">
            <a:avLst/>
          </a:prstGeom>
        </p:spPr>
      </p:pic>
      <p:pic>
        <p:nvPicPr>
          <p:cNvPr id="19" name="Picture 19" descr="A picture containing outdoor, mountain, nature, clouds&#10;&#10;Description automatically generated">
            <a:extLst>
              <a:ext uri="{FF2B5EF4-FFF2-40B4-BE49-F238E27FC236}">
                <a16:creationId xmlns:a16="http://schemas.microsoft.com/office/drawing/2014/main" id="{6E1458B4-2713-448A-9696-DA35056A4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2504" y="1001421"/>
            <a:ext cx="2438400" cy="2438400"/>
          </a:xfrm>
          <a:prstGeom prst="rect">
            <a:avLst/>
          </a:prstGeom>
        </p:spPr>
      </p:pic>
      <p:pic>
        <p:nvPicPr>
          <p:cNvPr id="20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4CC1A221-D818-4A92-8B59-EA17B0EFB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9498" y="1001421"/>
            <a:ext cx="2438400" cy="2438400"/>
          </a:xfrm>
          <a:prstGeom prst="rect">
            <a:avLst/>
          </a:prstGeom>
        </p:spPr>
      </p:pic>
      <p:pic>
        <p:nvPicPr>
          <p:cNvPr id="21" name="Picture 21" descr="A picture containing outdoor, sky, water, traveling&#10;&#10;Description automatically generated">
            <a:extLst>
              <a:ext uri="{FF2B5EF4-FFF2-40B4-BE49-F238E27FC236}">
                <a16:creationId xmlns:a16="http://schemas.microsoft.com/office/drawing/2014/main" id="{0C4BE35D-37B8-4B3B-B408-C03CD9819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1" y="100142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7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4" descr="A picture containing text, outdoor, nature, sun&#10;&#10;Description automatically generated">
            <a:extLst>
              <a:ext uri="{FF2B5EF4-FFF2-40B4-BE49-F238E27FC236}">
                <a16:creationId xmlns:a16="http://schemas.microsoft.com/office/drawing/2014/main" id="{508D1AC3-EEB6-463A-BFB4-DCE6BEDA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792" y="3903278"/>
            <a:ext cx="2438400" cy="2447925"/>
          </a:xfrm>
          <a:prstGeom prst="rect">
            <a:avLst/>
          </a:prstGeom>
        </p:spPr>
      </p:pic>
      <p:pic>
        <p:nvPicPr>
          <p:cNvPr id="5" name="Picture 5" descr="A picture containing text, outdoor, city, spring&#10;&#10;Description automatically generated">
            <a:extLst>
              <a:ext uri="{FF2B5EF4-FFF2-40B4-BE49-F238E27FC236}">
                <a16:creationId xmlns:a16="http://schemas.microsoft.com/office/drawing/2014/main" id="{C7CB3C90-4841-47B4-8B75-9A00C486D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29" y="3901869"/>
            <a:ext cx="2438400" cy="2447925"/>
          </a:xfrm>
          <a:prstGeom prst="rect">
            <a:avLst/>
          </a:prstGeom>
        </p:spPr>
      </p:pic>
      <p:pic>
        <p:nvPicPr>
          <p:cNvPr id="6" name="Picture 6" descr="No image&#10;&#10;Description automatically generated">
            <a:extLst>
              <a:ext uri="{FF2B5EF4-FFF2-40B4-BE49-F238E27FC236}">
                <a16:creationId xmlns:a16="http://schemas.microsoft.com/office/drawing/2014/main" id="{15243B79-7D93-4DC2-9CAA-AA6259B03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992" y="3900459"/>
            <a:ext cx="2438400" cy="24479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14914B-5304-4AF8-BA0A-1AA860B15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55" y="3903559"/>
            <a:ext cx="2438400" cy="2447925"/>
          </a:xfrm>
          <a:prstGeom prst="rect">
            <a:avLst/>
          </a:prstGeom>
        </p:spPr>
      </p:pic>
      <p:pic>
        <p:nvPicPr>
          <p:cNvPr id="8" name="Picture 8" descr="A picture containing outdoor, spring, stone&#10;&#10;Description automatically generated">
            <a:extLst>
              <a:ext uri="{FF2B5EF4-FFF2-40B4-BE49-F238E27FC236}">
                <a16:creationId xmlns:a16="http://schemas.microsoft.com/office/drawing/2014/main" id="{EE244AA8-A209-4B6B-AEFF-18522BDD9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665" y="867677"/>
            <a:ext cx="2438400" cy="2447925"/>
          </a:xfrm>
          <a:prstGeom prst="rect">
            <a:avLst/>
          </a:prstGeom>
        </p:spPr>
      </p:pic>
      <p:pic>
        <p:nvPicPr>
          <p:cNvPr id="9" name="Picture 9" descr="A picture containing text, city, sunset, painting&#10;&#10;Description automatically generated">
            <a:extLst>
              <a:ext uri="{FF2B5EF4-FFF2-40B4-BE49-F238E27FC236}">
                <a16:creationId xmlns:a16="http://schemas.microsoft.com/office/drawing/2014/main" id="{4D54FA80-9041-410F-ACE3-0455772CA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563" y="866268"/>
            <a:ext cx="2438400" cy="244792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CF42312-9992-481E-81A4-36B0ED404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7865" y="864858"/>
            <a:ext cx="2438400" cy="2447925"/>
          </a:xfrm>
          <a:prstGeom prst="rect">
            <a:avLst/>
          </a:prstGeom>
        </p:spPr>
      </p:pic>
      <p:pic>
        <p:nvPicPr>
          <p:cNvPr id="11" name="Picture 11" descr="A picture containing text, sky, outdoor, track&#10;&#10;Description automatically generated">
            <a:extLst>
              <a:ext uri="{FF2B5EF4-FFF2-40B4-BE49-F238E27FC236}">
                <a16:creationId xmlns:a16="http://schemas.microsoft.com/office/drawing/2014/main" id="{B8B6005F-14D4-49D4-B13A-868D05DFE9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727" y="863450"/>
            <a:ext cx="24384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0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F9E64C-DE57-492B-A0C1-09E3E982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896E309-9008-4FCF-B20E-4D66A8893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9129" y="1074738"/>
            <a:ext cx="4883079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66FB43D-65CC-47CA-8035-FF8F6B4D1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37" y="850790"/>
            <a:ext cx="5363405" cy="513654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667A721-F18D-4002-9D70-BC20D791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993913"/>
            <a:ext cx="5101065" cy="48842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fik 4" descr="Ein Bild, das Boden, draußen, Säugetier, farbig enthält.&#10;&#10;Beschreibung automatisch generiert.">
            <a:extLst>
              <a:ext uri="{FF2B5EF4-FFF2-40B4-BE49-F238E27FC236}">
                <a16:creationId xmlns:a16="http://schemas.microsoft.com/office/drawing/2014/main" id="{630E7603-99CA-4399-B297-8FAA886A0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" r="2980" b="-2"/>
          <a:stretch/>
        </p:blipFill>
        <p:spPr>
          <a:xfrm>
            <a:off x="950259" y="1367611"/>
            <a:ext cx="4432693" cy="4094066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019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AAAD61C-BC7D-4403-AA87-ED190723D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13" t="10005" r="7173" b="15159"/>
          <a:stretch/>
        </p:blipFill>
        <p:spPr>
          <a:xfrm>
            <a:off x="4487333" y="10"/>
            <a:ext cx="7700045" cy="6884601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88455-C7C5-4CF5-89EA-8012B90C2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346268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7756239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LeftStep">
      <a:dk1>
        <a:srgbClr val="000000"/>
      </a:dk1>
      <a:lt1>
        <a:srgbClr val="FFFFFF"/>
      </a:lt1>
      <a:dk2>
        <a:srgbClr val="1B2431"/>
      </a:dk2>
      <a:lt2>
        <a:srgbClr val="F0F2F3"/>
      </a:lt2>
      <a:accent1>
        <a:srgbClr val="C3794D"/>
      </a:accent1>
      <a:accent2>
        <a:srgbClr val="B13B40"/>
      </a:accent2>
      <a:accent3>
        <a:srgbClr val="C34D84"/>
      </a:accent3>
      <a:accent4>
        <a:srgbClr val="B13BA3"/>
      </a:accent4>
      <a:accent5>
        <a:srgbClr val="A04DC3"/>
      </a:accent5>
      <a:accent6>
        <a:srgbClr val="5E3CB2"/>
      </a:accent6>
      <a:hlink>
        <a:srgbClr val="3F8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0</TotalTime>
  <Words>48</Words>
  <Application>Microsoft Macintosh PowerPoint</Application>
  <PresentationFormat>Widescreen</PresentationFormat>
  <Paragraphs>19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Meiryo</vt:lpstr>
      <vt:lpstr>Arial</vt:lpstr>
      <vt:lpstr>Arial,Sans-Serif</vt:lpstr>
      <vt:lpstr>Calibri</vt:lpstr>
      <vt:lpstr>Corbel</vt:lpstr>
      <vt:lpstr>SketchLinesVTI</vt:lpstr>
      <vt:lpstr>Landscape to Fantasy</vt:lpstr>
      <vt:lpstr>Ideation</vt:lpstr>
      <vt:lpstr>Pictures</vt:lpstr>
      <vt:lpstr>Google Photos</vt:lpstr>
      <vt:lpstr>Implementation</vt:lpstr>
      <vt:lpstr>PowerPoint Presentation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Szedalik Nikita DK.BA_DI.2001</cp:lastModifiedBy>
  <cp:revision>2</cp:revision>
  <dcterms:created xsi:type="dcterms:W3CDTF">2021-12-06T09:19:11Z</dcterms:created>
  <dcterms:modified xsi:type="dcterms:W3CDTF">2021-12-27T10:15:34Z</dcterms:modified>
</cp:coreProperties>
</file>